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A9310AA6-1C58-425C-BCA9-485443E1C0A1}"/>
    <pc:docChg chg="delSld">
      <pc:chgData name="Jacintha Westerink" userId="c1c74fd5-67fa-43d8-8063-0adb3063a5fc" providerId="ADAL" clId="{A9310AA6-1C58-425C-BCA9-485443E1C0A1}" dt="2020-10-12T11:54:08.211" v="6" actId="47"/>
      <pc:docMkLst>
        <pc:docMk/>
      </pc:docMkLst>
      <pc:sldChg chg="del">
        <pc:chgData name="Jacintha Westerink" userId="c1c74fd5-67fa-43d8-8063-0adb3063a5fc" providerId="ADAL" clId="{A9310AA6-1C58-425C-BCA9-485443E1C0A1}" dt="2020-10-12T11:54:04.616" v="0" actId="47"/>
        <pc:sldMkLst>
          <pc:docMk/>
          <pc:sldMk cId="87396179" sldId="256"/>
        </pc:sldMkLst>
      </pc:sldChg>
      <pc:sldChg chg="del">
        <pc:chgData name="Jacintha Westerink" userId="c1c74fd5-67fa-43d8-8063-0adb3063a5fc" providerId="ADAL" clId="{A9310AA6-1C58-425C-BCA9-485443E1C0A1}" dt="2020-10-12T11:54:04.967" v="1" actId="47"/>
        <pc:sldMkLst>
          <pc:docMk/>
          <pc:sldMk cId="1413820395" sldId="257"/>
        </pc:sldMkLst>
      </pc:sldChg>
      <pc:sldChg chg="del">
        <pc:chgData name="Jacintha Westerink" userId="c1c74fd5-67fa-43d8-8063-0adb3063a5fc" providerId="ADAL" clId="{A9310AA6-1C58-425C-BCA9-485443E1C0A1}" dt="2020-10-12T11:54:05.348" v="2" actId="47"/>
        <pc:sldMkLst>
          <pc:docMk/>
          <pc:sldMk cId="1262131483" sldId="258"/>
        </pc:sldMkLst>
      </pc:sldChg>
      <pc:sldChg chg="del">
        <pc:chgData name="Jacintha Westerink" userId="c1c74fd5-67fa-43d8-8063-0adb3063a5fc" providerId="ADAL" clId="{A9310AA6-1C58-425C-BCA9-485443E1C0A1}" dt="2020-10-12T11:54:05.746" v="3" actId="47"/>
        <pc:sldMkLst>
          <pc:docMk/>
          <pc:sldMk cId="1604006675" sldId="259"/>
        </pc:sldMkLst>
      </pc:sldChg>
      <pc:sldChg chg="del">
        <pc:chgData name="Jacintha Westerink" userId="c1c74fd5-67fa-43d8-8063-0adb3063a5fc" providerId="ADAL" clId="{A9310AA6-1C58-425C-BCA9-485443E1C0A1}" dt="2020-10-12T11:54:06.229" v="4" actId="47"/>
        <pc:sldMkLst>
          <pc:docMk/>
          <pc:sldMk cId="3015162166" sldId="260"/>
        </pc:sldMkLst>
      </pc:sldChg>
      <pc:sldChg chg="del">
        <pc:chgData name="Jacintha Westerink" userId="c1c74fd5-67fa-43d8-8063-0adb3063a5fc" providerId="ADAL" clId="{A9310AA6-1C58-425C-BCA9-485443E1C0A1}" dt="2020-10-12T11:54:06.865" v="5" actId="47"/>
        <pc:sldMkLst>
          <pc:docMk/>
          <pc:sldMk cId="1813199354" sldId="261"/>
        </pc:sldMkLst>
      </pc:sldChg>
      <pc:sldChg chg="del">
        <pc:chgData name="Jacintha Westerink" userId="c1c74fd5-67fa-43d8-8063-0adb3063a5fc" providerId="ADAL" clId="{A9310AA6-1C58-425C-BCA9-485443E1C0A1}" dt="2020-10-12T11:54:08.211" v="6" actId="47"/>
        <pc:sldMkLst>
          <pc:docMk/>
          <pc:sldMk cId="4249606675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62CEF-EF56-4171-800F-645833D4F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2BE81EE-4A7F-46F7-9D35-856F01D3A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4C8AE0-673F-4450-A8FA-42402CE27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B11A18-F015-426D-94EB-56BAE51C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D5D115-F557-47CB-AF83-4A66D62C1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484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E6B3A-3DD4-4D5F-A171-12A3B5A2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BBFB0C9-59D8-40D2-9231-E1BB56071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82C4A2-E08B-47D2-874C-E23241871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262EB4-073F-4B60-A5BC-02548239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A26A3A-6D62-4403-A5CF-28AC19FC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78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71B2038-FD67-4639-BCD2-ADB17CDEB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C4C88E-6526-44D5-AE05-63FE820E1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206CA9-6436-46E0-8AD9-012AE850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65EC52-3E8F-4A3B-A521-9FE20A27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EF38A7-7A4C-4A08-A9A9-9E250B5F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89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22168-D4BA-4E2C-80BB-3346A16E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D84DD9-578A-415D-A582-9FFF7F65D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770A35-D394-4576-B8C5-CF523E66A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7C1924-4640-4E78-974C-0BB3C6CB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2A1A2A-A7CD-4D2A-9F82-A7FEC29F0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67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A4A3F-21B7-42FD-BF91-005EF545C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28C1EB-23AE-49C6-81FE-2154CCB92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E6EF36-7927-4BB0-84D1-EA1CB452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3F7A92-0F66-483A-BE29-B8D9E5039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796D5D-2181-4166-9C68-1F5C5978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29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606D8-839F-4BBD-A9FB-58074D2D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76CAAC-A0AB-43A9-8368-5B4350348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05CFC66-5813-4F6F-B8F0-FF52D3956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67A63D-0113-4F91-932F-615B1F786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6AA8FE-35BA-4821-998A-D7A5AEAE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FF0881-3AC5-4158-AD7F-73FA3F12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83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F9436-4D39-4096-9341-ECF8BF3F9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63BF51-A418-4BFB-B0A2-7F7B40A44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9771C4-468D-4B06-A559-9BD35142D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D93FE89-CDAC-4901-873F-E2122235E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0FA6846-CDA2-465A-88EC-04B46DA92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4FC1567-ECCC-445D-A8C9-4EF7F73E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03DE636-19B6-48BD-9144-CE752615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A142620-DF17-4968-AFF3-63F705CD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62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C8C30-3CEE-4F87-8394-619A721F3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B1C543E-DDAA-41D9-8413-A3A8704D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5B48D24-F677-4479-8DFD-31895E3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B16A13D-6FE1-4439-8E1A-B4F83FB9B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83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E49171F-01B3-464A-A983-F12D22D50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4A764D4-A658-43E6-BE71-6EFFD525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169A116-A0C7-4CD4-97BF-C84BB861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32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993FB2-934C-4FA0-9CB6-14F0CEA4C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15361C-1D7F-48B4-8DBE-1CE029992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3A26EC-198C-43A0-8467-382D2D98D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CBA1D8C-F85F-40BB-A9CD-CBBF48CBF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AC53B0-FC72-4DCF-8289-D84F5679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55E606-885B-4BBF-9184-B47CF6AB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63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8E8FD9-4279-4F77-9F37-01F6F801F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08D5C2C-009F-46BD-85D3-97B2A170E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2807B2-B5D4-48CD-9C90-6D7B6F9E1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030BB1-3EE3-4A6D-9755-27C53032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0EB9B81-0D48-465B-862D-05C035B8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1FD997-A8FA-4E71-910C-C32E22EE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86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6517484-D7A8-4EE7-AE6B-72CDC18B3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044D19-C29A-47EF-9F70-B14DD26FC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9A18E8-08C4-4487-BC1A-DC95B760F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56858-BD07-4E93-945F-2FBA9CCABE6A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53CEE7-3D51-4ACA-BD4D-6A1936FD0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B44276-F520-4ED9-B374-3C695A187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45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1A5A2-D7B9-4C5F-B9B1-0370FF34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 fontScale="90000"/>
          </a:bodyPr>
          <a:lstStyle/>
          <a:p>
            <a:r>
              <a:rPr lang="nl-NL" dirty="0"/>
              <a:t>Bespreek onderstaande punten in 2-tallen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09BECB-76CE-46DD-9919-F06950D3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189" y="1785141"/>
            <a:ext cx="10761275" cy="5170092"/>
          </a:xfrm>
        </p:spPr>
        <p:txBody>
          <a:bodyPr anchor="t">
            <a:normAutofit fontScale="55000" lnSpcReduction="2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 je altijd lid worden van een verzendorganisatie of kan een bloemist gewoon mailen/bellen voor een bestelling?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nl-NL" sz="3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 worden moet niet, is wel makkelijker, bellen naar collega bloemist kan niet altijd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Waarom zou een bloemist eventueel lid worden van een verzendorganisatie?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nl-NL" sz="3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 service / verkoop / groter bereik klanten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voordelen van een verzendorganisatie;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nl-NL" sz="3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service, meer verkoop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nadelen van een verzendorganisatie;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nl-NL" sz="3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 kosten, fouten/klachten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Waarom zou een consument kiezen voor bestellen via bloemist / verzendorganisatie;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nl-NL" sz="3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snel, makkelijk, veilig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gaat de betaling van een bestelling via een verzendorganisatie?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nl-NL" sz="3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de aannemende bloemist/ via verzendorganisatie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kan een verzendorganisatie doen om te zorgen voor een goede kwaliteitsgarantie?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0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Controle/</a:t>
            </a:r>
            <a:r>
              <a:rPr lang="nl-NL" sz="3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Steekproeven, eisen stellen</a:t>
            </a:r>
          </a:p>
        </p:txBody>
      </p:sp>
    </p:spTree>
    <p:extLst>
      <p:ext uri="{BB962C8B-B14F-4D97-AF65-F5344CB8AC3E}">
        <p14:creationId xmlns:p14="http://schemas.microsoft.com/office/powerpoint/2010/main" val="142488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136</Words>
  <Application>Microsoft Office PowerPoint</Application>
  <PresentationFormat>Breedbeeld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Bespreek onderstaande punten in 2-tallen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Bedrijfsvoering</dc:title>
  <dc:creator>Jacintha Westerink</dc:creator>
  <cp:lastModifiedBy>Jacintha Westerink</cp:lastModifiedBy>
  <cp:revision>3</cp:revision>
  <dcterms:created xsi:type="dcterms:W3CDTF">2020-10-04T14:09:54Z</dcterms:created>
  <dcterms:modified xsi:type="dcterms:W3CDTF">2020-10-12T11:54:11Z</dcterms:modified>
</cp:coreProperties>
</file>